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2340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06.12.2021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«Кичуйская СОШ»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6388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Афиша зимних каникул</a:t>
            </a:r>
          </a:p>
          <a:p>
            <a:pPr marL="0" indent="0" algn="ctr">
              <a:buNone/>
            </a:pPr>
            <a:endParaRPr lang="ru-RU" sz="1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03.12.21 -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Спортивно-игровая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«Проказы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матушки зимы».    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11.30 – 13.30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04.12.21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Новогодний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«След-2022» 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12.00-14.00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05.12.21 - Выходные зимних забав «Игры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нашего двора»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12.00 – 14.00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06.12.21 -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«Открытка к Рождеству» 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11.30-13.30</a:t>
            </a:r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объединений и библиотеки по расписанию 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56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1_Тема Office</vt:lpstr>
      <vt:lpstr>МБОУ «Кичуйская СОШ»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Заместитель</cp:lastModifiedBy>
  <cp:revision>35</cp:revision>
  <dcterms:created xsi:type="dcterms:W3CDTF">2014-07-06T18:18:01Z</dcterms:created>
  <dcterms:modified xsi:type="dcterms:W3CDTF">2021-12-06T08:40:48Z</dcterms:modified>
</cp:coreProperties>
</file>